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BB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5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3338-CF3E-7D41-286D-53CCE869C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D9CBD0F-AFA8-3E0B-DEE2-E22D5E44B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D4B28C-C757-A469-F70C-9C7436CD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D23935-5511-21FB-5C8A-53F408BF1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24938B-FF07-9E62-1C0E-066FF231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8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605010-CA9C-D74B-C681-5D5F7AF3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15711A-B945-63DB-4EF1-57A0EF978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A0D335-76F0-3591-F1D2-03DB653E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2EAF7-6184-9530-017E-D4BD12D8A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43445A-6FED-1AD4-03D3-513135090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0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AF6A0C-A570-617E-A743-C325315F5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72F635-2171-FF08-8F98-6E530F351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BA24E-1D4C-36E5-F09C-3F0F45F3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A6A51C-09FB-AD28-0F17-13ED3D4B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9F64D1-1704-4737-C280-A331F44CA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0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2C8BD-F9CC-EE03-6A2D-202CE700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9D134-7C1B-054D-D060-BA59D96D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25171C-BA12-655F-3D87-1F88A442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C6ABB-25B4-C09B-5F8F-08B14168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F2B87-4D70-9660-EE45-56FB1F2AD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479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191CEA-F828-F725-EB4C-E98D0109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7735DA-8925-3876-8A77-D5E18B159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73B6C3-5AA8-1F5B-50FC-C4EE101C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24AD25-F32C-6C78-6400-7018D43F1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D28CEC-3FBB-444D-A808-3C616ED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40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1DDD3-A978-DAE0-F156-C77EEECA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FA271-0912-7B76-E53A-D39A2EE77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32D49A-347E-00AC-5535-EAA1BB79D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47A915-02E8-83D7-65BC-150A4FA4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84951C-E20C-BB25-FD16-49030B3F4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C17BE5-43BC-CB16-7AEB-2C535E528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94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B26E6-4490-16AF-D4F9-1158A79CD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06EF0A-96AD-FC8D-9EB3-9C1A30D67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259273-F53F-03F6-0752-E67AE4CF2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0F297F-9ABA-489F-F40C-A7DE5C662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36AB25-E80E-301E-BB2E-097226FC3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CBD8A8-43C3-ABC9-DCD4-03285B98D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0D514F-9AAC-BAB2-96FE-4E9718846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DFDE50-9B2B-BC38-CC44-97CCE67DB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84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A0672-A91B-B259-A4F1-09E41EC3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597708-F138-4CD4-1B9F-FCC4B98B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D94862-8496-4F1E-6FEE-7671E65F9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190D9D-B1D5-EE07-F03A-FB048FF1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288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9ACD26-E003-89F8-0DDB-A8B4EEE7C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EC8C85-5E00-771F-B2B2-AC5C22A27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DA0DB-C11F-0120-8132-30EAC423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0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D4FD49-31E6-A06F-E975-9654E29E4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B593C-05C0-E5FA-B5FE-002A98B39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C6FA83-5370-6496-A46A-089E5E731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D61F19-CC8E-8A6D-CBCC-0491FA88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73408E-7385-BDE3-D1BE-A25241BA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99729D-4ED3-E925-4121-48A38E3D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48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46B31-7FFF-153B-BA68-0C60643F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23BA82F-DB03-197E-401C-688401804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6DFDA16-0EF6-C411-42E2-7099958BF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24D057-47F4-B3B1-6987-5E83DE15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31147C-D67F-C3CF-5BBE-598567336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E56E87-E211-D720-DA29-9EC8C7CC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D73D85-7D50-F783-9C53-F320AC6AA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480C3E-4C36-DEEB-852F-64508D3F1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0020C0-7F02-6D30-5D57-80BF83D2A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87D2C-B153-4D78-A5A2-4A0BFF0A0F0A}" type="datetimeFigureOut">
              <a:rPr lang="zh-CN" altLang="en-US" smtClean="0"/>
              <a:t>2025/3/21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E42D6D-B9C8-EECB-3048-3CE08E0EE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A7962-E44A-22B6-939D-0B620BD738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1D6C0-597F-4555-9A73-E1267DAF92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4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9" Type="http://schemas.openxmlformats.org/officeDocument/2006/relationships/image" Target="../media/image61.png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42" Type="http://schemas.openxmlformats.org/officeDocument/2006/relationships/image" Target="../media/image64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6" Type="http://schemas.openxmlformats.org/officeDocument/2006/relationships/image" Target="../media/image38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40" Type="http://schemas.openxmlformats.org/officeDocument/2006/relationships/image" Target="../media/image62.png"/><Relationship Id="rId45" Type="http://schemas.openxmlformats.org/officeDocument/2006/relationships/image" Target="../media/image6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4" Type="http://schemas.openxmlformats.org/officeDocument/2006/relationships/image" Target="../media/image65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png"/><Relationship Id="rId43" Type="http://schemas.openxmlformats.org/officeDocument/2006/relationships/image" Target="../media/image14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38" Type="http://schemas.openxmlformats.org/officeDocument/2006/relationships/image" Target="../media/image60.png"/><Relationship Id="rId20" Type="http://schemas.openxmlformats.org/officeDocument/2006/relationships/image" Target="../media/image42.png"/><Relationship Id="rId41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椭圆 332">
            <a:extLst>
              <a:ext uri="{FF2B5EF4-FFF2-40B4-BE49-F238E27FC236}">
                <a16:creationId xmlns:a16="http://schemas.microsoft.com/office/drawing/2014/main" id="{0110F08C-AEA6-5EEA-5E67-6D03617A1D25}"/>
              </a:ext>
            </a:extLst>
          </p:cNvPr>
          <p:cNvSpPr/>
          <p:nvPr/>
        </p:nvSpPr>
        <p:spPr>
          <a:xfrm>
            <a:off x="9510649" y="1665760"/>
            <a:ext cx="1483345" cy="5279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3A0757-5D25-5621-190E-C26D71313A26}"/>
              </a:ext>
            </a:extLst>
          </p:cNvPr>
          <p:cNvSpPr/>
          <p:nvPr/>
        </p:nvSpPr>
        <p:spPr>
          <a:xfrm>
            <a:off x="446387" y="806782"/>
            <a:ext cx="450249" cy="1249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源数据</a:t>
            </a:r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DC4C3E73-8689-8711-A7D7-1BF9D54C78ED}"/>
              </a:ext>
            </a:extLst>
          </p:cNvPr>
          <p:cNvSpPr/>
          <p:nvPr/>
        </p:nvSpPr>
        <p:spPr>
          <a:xfrm>
            <a:off x="1367137" y="1433230"/>
            <a:ext cx="1116419" cy="457196"/>
          </a:xfrm>
          <a:prstGeom prst="flowChartProces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评分标准</a:t>
            </a: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AD9902AA-A211-9B51-21DD-424991683566}"/>
              </a:ext>
            </a:extLst>
          </p:cNvPr>
          <p:cNvCxnSpPr>
            <a:cxnSpLocks/>
            <a:stCxn id="15" idx="3"/>
            <a:endCxn id="20" idx="0"/>
          </p:cNvCxnSpPr>
          <p:nvPr/>
        </p:nvCxnSpPr>
        <p:spPr>
          <a:xfrm flipH="1">
            <a:off x="1059165" y="1661828"/>
            <a:ext cx="1424391" cy="1076390"/>
          </a:xfrm>
          <a:prstGeom prst="bentConnector4">
            <a:avLst>
              <a:gd name="adj1" fmla="val -16049"/>
              <a:gd name="adj2" fmla="val 409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6E5196EC-B34D-7A91-D91A-F3C00585C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5" y="2738218"/>
            <a:ext cx="818519" cy="631945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1A54A99-DC36-5DEF-E72F-150733CB5C3F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1468424" y="3054191"/>
            <a:ext cx="1119644" cy="7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5043E00-8D5E-4F18-1AAB-5131CD5AB0E5}"/>
              </a:ext>
            </a:extLst>
          </p:cNvPr>
          <p:cNvSpPr/>
          <p:nvPr/>
        </p:nvSpPr>
        <p:spPr>
          <a:xfrm>
            <a:off x="2588068" y="2437514"/>
            <a:ext cx="701750" cy="1249325"/>
          </a:xfrm>
          <a:prstGeom prst="rect">
            <a:avLst/>
          </a:prstGeom>
          <a:solidFill>
            <a:srgbClr val="BBDD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FD9AFB4-2E7D-0DE3-0F76-43FA323079B7}"/>
              </a:ext>
            </a:extLst>
          </p:cNvPr>
          <p:cNvSpPr/>
          <p:nvPr/>
        </p:nvSpPr>
        <p:spPr>
          <a:xfrm>
            <a:off x="2800718" y="2581054"/>
            <a:ext cx="701750" cy="1249325"/>
          </a:xfrm>
          <a:prstGeom prst="rect">
            <a:avLst/>
          </a:prstGeom>
          <a:solidFill>
            <a:srgbClr val="BBDD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47ED229-33E9-715C-2EE1-97B427559249}"/>
              </a:ext>
            </a:extLst>
          </p:cNvPr>
          <p:cNvSpPr/>
          <p:nvPr/>
        </p:nvSpPr>
        <p:spPr>
          <a:xfrm>
            <a:off x="3013368" y="2804337"/>
            <a:ext cx="701750" cy="1249325"/>
          </a:xfrm>
          <a:prstGeom prst="rect">
            <a:avLst/>
          </a:prstGeom>
          <a:solidFill>
            <a:srgbClr val="BBDD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初步增强数据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EE7E127B-16F6-72CB-4FBA-9C8DE01895F7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3715118" y="3416635"/>
            <a:ext cx="366902" cy="12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柱体 29">
            <a:extLst>
              <a:ext uri="{FF2B5EF4-FFF2-40B4-BE49-F238E27FC236}">
                <a16:creationId xmlns:a16="http://schemas.microsoft.com/office/drawing/2014/main" id="{BC6529D9-7900-A98B-C57B-C42F3A5AC52A}"/>
              </a:ext>
            </a:extLst>
          </p:cNvPr>
          <p:cNvSpPr/>
          <p:nvPr/>
        </p:nvSpPr>
        <p:spPr>
          <a:xfrm>
            <a:off x="4275975" y="2998383"/>
            <a:ext cx="669850" cy="1169579"/>
          </a:xfrm>
          <a:prstGeom prst="can">
            <a:avLst/>
          </a:prstGeom>
          <a:gradFill>
            <a:gsLst>
              <a:gs pos="54000">
                <a:schemeClr val="accent6">
                  <a:lumMod val="20000"/>
                  <a:lumOff val="8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95000">
                <a:schemeClr val="bg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92000"/>
              </a:schemeClr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圆柱体 30">
            <a:extLst>
              <a:ext uri="{FF2B5EF4-FFF2-40B4-BE49-F238E27FC236}">
                <a16:creationId xmlns:a16="http://schemas.microsoft.com/office/drawing/2014/main" id="{9EFB8061-91A6-34D2-5EFB-7A8761E0AB66}"/>
              </a:ext>
            </a:extLst>
          </p:cNvPr>
          <p:cNvSpPr/>
          <p:nvPr/>
        </p:nvSpPr>
        <p:spPr>
          <a:xfrm>
            <a:off x="5215802" y="2977117"/>
            <a:ext cx="669850" cy="1169579"/>
          </a:xfrm>
          <a:prstGeom prst="can">
            <a:avLst/>
          </a:prstGeom>
          <a:gradFill>
            <a:gsLst>
              <a:gs pos="42000">
                <a:schemeClr val="accent6">
                  <a:lumMod val="60000"/>
                  <a:lumOff val="4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92000"/>
              </a:schemeClr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圆柱体 31">
            <a:extLst>
              <a:ext uri="{FF2B5EF4-FFF2-40B4-BE49-F238E27FC236}">
                <a16:creationId xmlns:a16="http://schemas.microsoft.com/office/drawing/2014/main" id="{C81D30D2-A18E-24AB-E61A-8154ED0F755A}"/>
              </a:ext>
            </a:extLst>
          </p:cNvPr>
          <p:cNvSpPr/>
          <p:nvPr/>
        </p:nvSpPr>
        <p:spPr>
          <a:xfrm>
            <a:off x="6155629" y="2977116"/>
            <a:ext cx="669850" cy="1169579"/>
          </a:xfrm>
          <a:prstGeom prst="can">
            <a:avLst/>
          </a:prstGeom>
          <a:gradFill>
            <a:gsLst>
              <a:gs pos="39000">
                <a:schemeClr val="accent6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92000"/>
              </a:schemeClr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图文框 32">
            <a:extLst>
              <a:ext uri="{FF2B5EF4-FFF2-40B4-BE49-F238E27FC236}">
                <a16:creationId xmlns:a16="http://schemas.microsoft.com/office/drawing/2014/main" id="{913FF629-A2B9-2BB3-8CCC-1CA9D5DD397F}"/>
              </a:ext>
            </a:extLst>
          </p:cNvPr>
          <p:cNvSpPr/>
          <p:nvPr/>
        </p:nvSpPr>
        <p:spPr>
          <a:xfrm>
            <a:off x="4082020" y="2551814"/>
            <a:ext cx="3000951" cy="1729642"/>
          </a:xfrm>
          <a:prstGeom prst="frame">
            <a:avLst>
              <a:gd name="adj1" fmla="val 4898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  <a:tint val="66000"/>
                  <a:satMod val="160000"/>
                </a:schemeClr>
              </a:gs>
              <a:gs pos="50000">
                <a:schemeClr val="tx1">
                  <a:lumMod val="65000"/>
                  <a:lumOff val="35000"/>
                  <a:tint val="44500"/>
                  <a:satMod val="160000"/>
                </a:schemeClr>
              </a:gs>
              <a:gs pos="100000">
                <a:schemeClr val="tx1">
                  <a:lumMod val="65000"/>
                  <a:lumOff val="3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B0980989-238A-EA43-9083-A4ED18AB0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79" y="3269825"/>
            <a:ext cx="829967" cy="640784"/>
          </a:xfrm>
          <a:prstGeom prst="rect">
            <a:avLst/>
          </a:prstGeom>
        </p:spPr>
      </p:pic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3D035BFA-00F9-BFC4-71AA-371EE76D13E0}"/>
              </a:ext>
            </a:extLst>
          </p:cNvPr>
          <p:cNvCxnSpPr>
            <a:cxnSpLocks/>
            <a:stCxn id="35" idx="2"/>
            <a:endCxn id="33" idx="2"/>
          </p:cNvCxnSpPr>
          <p:nvPr/>
        </p:nvCxnSpPr>
        <p:spPr>
          <a:xfrm rot="5400000">
            <a:off x="8305507" y="1187599"/>
            <a:ext cx="370847" cy="5816867"/>
          </a:xfrm>
          <a:prstGeom prst="bentConnector3">
            <a:avLst>
              <a:gd name="adj1" fmla="val 161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3039487B-E52D-5C8B-E903-A87C23FA4F2E}"/>
              </a:ext>
            </a:extLst>
          </p:cNvPr>
          <p:cNvCxnSpPr>
            <a:cxnSpLocks/>
            <a:stCxn id="33" idx="3"/>
            <a:endCxn id="45" idx="1"/>
          </p:cNvCxnSpPr>
          <p:nvPr/>
        </p:nvCxnSpPr>
        <p:spPr>
          <a:xfrm flipV="1">
            <a:off x="7082971" y="1250822"/>
            <a:ext cx="514100" cy="21658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DEC3DBDD-0AD1-945B-CE71-8C3E9B33BD2A}"/>
              </a:ext>
            </a:extLst>
          </p:cNvPr>
          <p:cNvSpPr/>
          <p:nvPr/>
        </p:nvSpPr>
        <p:spPr>
          <a:xfrm>
            <a:off x="7597071" y="626159"/>
            <a:ext cx="837389" cy="1249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C6CB5D0-6A31-F66D-014A-B7706BB254E8}"/>
              </a:ext>
            </a:extLst>
          </p:cNvPr>
          <p:cNvSpPr/>
          <p:nvPr/>
        </p:nvSpPr>
        <p:spPr>
          <a:xfrm>
            <a:off x="7800706" y="806782"/>
            <a:ext cx="837389" cy="1249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高质量</a:t>
            </a:r>
            <a:endParaRPr lang="en-US" altLang="zh-CN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660FB17-49D4-7C23-DC3B-B5C20AE657C1}"/>
              </a:ext>
            </a:extLst>
          </p:cNvPr>
          <p:cNvCxnSpPr>
            <a:cxnSpLocks/>
            <a:stCxn id="245" idx="3"/>
            <a:endCxn id="35" idx="1"/>
          </p:cNvCxnSpPr>
          <p:nvPr/>
        </p:nvCxnSpPr>
        <p:spPr>
          <a:xfrm flipV="1">
            <a:off x="8545372" y="3590217"/>
            <a:ext cx="2439007" cy="10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箭头: 上弧形 83">
            <a:extLst>
              <a:ext uri="{FF2B5EF4-FFF2-40B4-BE49-F238E27FC236}">
                <a16:creationId xmlns:a16="http://schemas.microsoft.com/office/drawing/2014/main" id="{384A9C61-3289-C8D3-CE75-C3FAB741AC2C}"/>
              </a:ext>
            </a:extLst>
          </p:cNvPr>
          <p:cNvSpPr/>
          <p:nvPr/>
        </p:nvSpPr>
        <p:spPr>
          <a:xfrm>
            <a:off x="4815716" y="2695354"/>
            <a:ext cx="669850" cy="269002"/>
          </a:xfrm>
          <a:prstGeom prst="curvedDownArrow">
            <a:avLst>
              <a:gd name="adj1" fmla="val 25000"/>
              <a:gd name="adj2" fmla="val 55331"/>
              <a:gd name="adj3" fmla="val 45422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" name="箭头: 上弧形 84">
            <a:extLst>
              <a:ext uri="{FF2B5EF4-FFF2-40B4-BE49-F238E27FC236}">
                <a16:creationId xmlns:a16="http://schemas.microsoft.com/office/drawing/2014/main" id="{852C35D7-24C9-A0AD-1AFC-F8012721E42E}"/>
              </a:ext>
            </a:extLst>
          </p:cNvPr>
          <p:cNvSpPr/>
          <p:nvPr/>
        </p:nvSpPr>
        <p:spPr>
          <a:xfrm>
            <a:off x="5679473" y="2707840"/>
            <a:ext cx="669850" cy="269002"/>
          </a:xfrm>
          <a:prstGeom prst="curvedDownArrow">
            <a:avLst>
              <a:gd name="adj1" fmla="val 25000"/>
              <a:gd name="adj2" fmla="val 50000"/>
              <a:gd name="adj3" fmla="val 4542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3" name="流程图: 多文档 92">
            <a:extLst>
              <a:ext uri="{FF2B5EF4-FFF2-40B4-BE49-F238E27FC236}">
                <a16:creationId xmlns:a16="http://schemas.microsoft.com/office/drawing/2014/main" id="{D07E010B-15DF-CE12-463F-B446747A54CE}"/>
              </a:ext>
            </a:extLst>
          </p:cNvPr>
          <p:cNvSpPr/>
          <p:nvPr/>
        </p:nvSpPr>
        <p:spPr>
          <a:xfrm>
            <a:off x="2297727" y="933461"/>
            <a:ext cx="1429673" cy="382773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生成提示词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F9B87F1-CEEA-BF69-9539-34B100D8EE1B}"/>
              </a:ext>
            </a:extLst>
          </p:cNvPr>
          <p:cNvSpPr txBox="1"/>
          <p:nvPr/>
        </p:nvSpPr>
        <p:spPr>
          <a:xfrm>
            <a:off x="9777133" y="41338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改写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3077AC1-06B2-82C9-E1C8-E449F7CA836E}"/>
              </a:ext>
            </a:extLst>
          </p:cNvPr>
          <p:cNvSpPr txBox="1"/>
          <p:nvPr/>
        </p:nvSpPr>
        <p:spPr>
          <a:xfrm>
            <a:off x="1541336" y="31088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文本生成</a:t>
            </a:r>
          </a:p>
        </p:txBody>
      </p:sp>
      <p:cxnSp>
        <p:nvCxnSpPr>
          <p:cNvPr id="107" name="连接符: 肘形 106">
            <a:extLst>
              <a:ext uri="{FF2B5EF4-FFF2-40B4-BE49-F238E27FC236}">
                <a16:creationId xmlns:a16="http://schemas.microsoft.com/office/drawing/2014/main" id="{BD32C800-0C6F-0D20-FA49-597E2BA6C4DF}"/>
              </a:ext>
            </a:extLst>
          </p:cNvPr>
          <p:cNvCxnSpPr>
            <a:cxnSpLocks/>
            <a:stCxn id="93" idx="2"/>
            <a:endCxn id="20" idx="0"/>
          </p:cNvCxnSpPr>
          <p:nvPr/>
        </p:nvCxnSpPr>
        <p:spPr>
          <a:xfrm rot="5400000">
            <a:off x="1267917" y="1092987"/>
            <a:ext cx="1436480" cy="1853983"/>
          </a:xfrm>
          <a:prstGeom prst="bentConnector3">
            <a:avLst>
              <a:gd name="adj1" fmla="val 555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流程图: 多文档 112">
            <a:extLst>
              <a:ext uri="{FF2B5EF4-FFF2-40B4-BE49-F238E27FC236}">
                <a16:creationId xmlns:a16="http://schemas.microsoft.com/office/drawing/2014/main" id="{F340C407-3EBD-F597-BD36-DDB4E993C686}"/>
              </a:ext>
            </a:extLst>
          </p:cNvPr>
          <p:cNvSpPr/>
          <p:nvPr/>
        </p:nvSpPr>
        <p:spPr>
          <a:xfrm>
            <a:off x="8955556" y="2931514"/>
            <a:ext cx="1627449" cy="382773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改写提示词</a:t>
            </a:r>
          </a:p>
        </p:txBody>
      </p: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ADA23DF4-7812-A438-FC2C-5CB471EF4B33}"/>
              </a:ext>
            </a:extLst>
          </p:cNvPr>
          <p:cNvCxnSpPr>
            <a:cxnSpLocks/>
            <a:stCxn id="113" idx="0"/>
            <a:endCxn id="35" idx="1"/>
          </p:cNvCxnSpPr>
          <p:nvPr/>
        </p:nvCxnSpPr>
        <p:spPr>
          <a:xfrm rot="16200000" flipH="1">
            <a:off x="10103459" y="2709297"/>
            <a:ext cx="658703" cy="1103136"/>
          </a:xfrm>
          <a:prstGeom prst="bentConnector4">
            <a:avLst>
              <a:gd name="adj1" fmla="val -34705"/>
              <a:gd name="adj2" fmla="val 818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2C29201D-7C36-F160-D4DA-47247F165B16}"/>
              </a:ext>
            </a:extLst>
          </p:cNvPr>
          <p:cNvCxnSpPr>
            <a:cxnSpLocks/>
            <a:stCxn id="47" idx="3"/>
          </p:cNvCxnSpPr>
          <p:nvPr/>
        </p:nvCxnSpPr>
        <p:spPr>
          <a:xfrm flipV="1">
            <a:off x="8638095" y="1423462"/>
            <a:ext cx="774316" cy="7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>
            <a:extLst>
              <a:ext uri="{FF2B5EF4-FFF2-40B4-BE49-F238E27FC236}">
                <a16:creationId xmlns:a16="http://schemas.microsoft.com/office/drawing/2014/main" id="{F7D231B9-35A4-ED72-E19B-CDD80238601D}"/>
              </a:ext>
            </a:extLst>
          </p:cNvPr>
          <p:cNvSpPr/>
          <p:nvPr/>
        </p:nvSpPr>
        <p:spPr>
          <a:xfrm>
            <a:off x="2463537" y="2263215"/>
            <a:ext cx="6415419" cy="2179320"/>
          </a:xfrm>
          <a:prstGeom prst="roundRect">
            <a:avLst>
              <a:gd name="adj" fmla="val 8884"/>
            </a:avLst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FE508750-D0AE-0E78-5AE1-2C917F60612F}"/>
              </a:ext>
            </a:extLst>
          </p:cNvPr>
          <p:cNvSpPr/>
          <p:nvPr/>
        </p:nvSpPr>
        <p:spPr>
          <a:xfrm>
            <a:off x="4988417" y="1733455"/>
            <a:ext cx="1398496" cy="379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II</a:t>
            </a:r>
            <a:r>
              <a:rPr lang="en-US" altLang="zh-CN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数据蒸馏</a:t>
            </a:r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F0D70598-BBFF-9695-A06B-455AA74C580A}"/>
              </a:ext>
            </a:extLst>
          </p:cNvPr>
          <p:cNvSpPr/>
          <p:nvPr/>
        </p:nvSpPr>
        <p:spPr>
          <a:xfrm>
            <a:off x="265814" y="626159"/>
            <a:ext cx="3575395" cy="4065112"/>
          </a:xfrm>
          <a:prstGeom prst="roundRect">
            <a:avLst>
              <a:gd name="adj" fmla="val 4713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7DE2675D-7E52-A69D-FBA7-A63288538FE0}"/>
              </a:ext>
            </a:extLst>
          </p:cNvPr>
          <p:cNvSpPr/>
          <p:nvPr/>
        </p:nvSpPr>
        <p:spPr>
          <a:xfrm>
            <a:off x="3971154" y="2437514"/>
            <a:ext cx="7955032" cy="2253757"/>
          </a:xfrm>
          <a:prstGeom prst="roundRect">
            <a:avLst>
              <a:gd name="adj" fmla="val 4939"/>
            </a:avLst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7" name="图片 156">
            <a:extLst>
              <a:ext uri="{FF2B5EF4-FFF2-40B4-BE49-F238E27FC236}">
                <a16:creationId xmlns:a16="http://schemas.microsoft.com/office/drawing/2014/main" id="{736ABAFB-B225-368D-1C3D-8DBB9253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8" y="4104065"/>
            <a:ext cx="440938" cy="491432"/>
          </a:xfrm>
          <a:prstGeom prst="rect">
            <a:avLst/>
          </a:prstGeom>
        </p:spPr>
      </p:pic>
      <p:sp>
        <p:nvSpPr>
          <p:cNvPr id="178" name="椭圆 177">
            <a:extLst>
              <a:ext uri="{FF2B5EF4-FFF2-40B4-BE49-F238E27FC236}">
                <a16:creationId xmlns:a16="http://schemas.microsoft.com/office/drawing/2014/main" id="{235F4DFC-A9B6-030B-2100-9DF831508545}"/>
              </a:ext>
            </a:extLst>
          </p:cNvPr>
          <p:cNvSpPr/>
          <p:nvPr/>
        </p:nvSpPr>
        <p:spPr>
          <a:xfrm>
            <a:off x="9967496" y="1508276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>
            <a:extLst>
              <a:ext uri="{FF2B5EF4-FFF2-40B4-BE49-F238E27FC236}">
                <a16:creationId xmlns:a16="http://schemas.microsoft.com/office/drawing/2014/main" id="{5F33DCC2-2A4F-845D-F16A-E012A7431BF4}"/>
              </a:ext>
            </a:extLst>
          </p:cNvPr>
          <p:cNvSpPr/>
          <p:nvPr/>
        </p:nvSpPr>
        <p:spPr>
          <a:xfrm>
            <a:off x="9724327" y="1254341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>
            <a:extLst>
              <a:ext uri="{FF2B5EF4-FFF2-40B4-BE49-F238E27FC236}">
                <a16:creationId xmlns:a16="http://schemas.microsoft.com/office/drawing/2014/main" id="{9B0E89CB-0054-1E3A-9E81-D8956B48CB50}"/>
              </a:ext>
            </a:extLst>
          </p:cNvPr>
          <p:cNvSpPr/>
          <p:nvPr/>
        </p:nvSpPr>
        <p:spPr>
          <a:xfrm>
            <a:off x="9552884" y="1733445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>
            <a:extLst>
              <a:ext uri="{FF2B5EF4-FFF2-40B4-BE49-F238E27FC236}">
                <a16:creationId xmlns:a16="http://schemas.microsoft.com/office/drawing/2014/main" id="{2D19D486-775A-0D74-AD44-E60339C43ABC}"/>
              </a:ext>
            </a:extLst>
          </p:cNvPr>
          <p:cNvSpPr/>
          <p:nvPr/>
        </p:nvSpPr>
        <p:spPr>
          <a:xfrm>
            <a:off x="10270552" y="1836119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>
            <a:extLst>
              <a:ext uri="{FF2B5EF4-FFF2-40B4-BE49-F238E27FC236}">
                <a16:creationId xmlns:a16="http://schemas.microsoft.com/office/drawing/2014/main" id="{D606BDEF-1EA8-8D24-CAF5-5E52DA1765D0}"/>
              </a:ext>
            </a:extLst>
          </p:cNvPr>
          <p:cNvSpPr/>
          <p:nvPr/>
        </p:nvSpPr>
        <p:spPr>
          <a:xfrm>
            <a:off x="10237740" y="1321637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>
            <a:extLst>
              <a:ext uri="{FF2B5EF4-FFF2-40B4-BE49-F238E27FC236}">
                <a16:creationId xmlns:a16="http://schemas.microsoft.com/office/drawing/2014/main" id="{94BE5022-14EB-4F9C-23C1-C2D1C69FD7C9}"/>
              </a:ext>
            </a:extLst>
          </p:cNvPr>
          <p:cNvSpPr/>
          <p:nvPr/>
        </p:nvSpPr>
        <p:spPr>
          <a:xfrm>
            <a:off x="9412411" y="1009219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>
            <a:extLst>
              <a:ext uri="{FF2B5EF4-FFF2-40B4-BE49-F238E27FC236}">
                <a16:creationId xmlns:a16="http://schemas.microsoft.com/office/drawing/2014/main" id="{A6CFE46E-A4F4-A0EC-3941-4997B41E69B3}"/>
              </a:ext>
            </a:extLst>
          </p:cNvPr>
          <p:cNvSpPr/>
          <p:nvPr/>
        </p:nvSpPr>
        <p:spPr>
          <a:xfrm>
            <a:off x="9948800" y="758801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EBFFF276-5954-A174-E21D-769F7AEB6A1F}"/>
              </a:ext>
            </a:extLst>
          </p:cNvPr>
          <p:cNvSpPr/>
          <p:nvPr/>
        </p:nvSpPr>
        <p:spPr>
          <a:xfrm>
            <a:off x="10320872" y="928364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3B2D4DEE-D84A-20E2-0FEA-CA17B986266B}"/>
              </a:ext>
            </a:extLst>
          </p:cNvPr>
          <p:cNvSpPr/>
          <p:nvPr/>
        </p:nvSpPr>
        <p:spPr>
          <a:xfrm>
            <a:off x="1293493" y="4770096"/>
            <a:ext cx="1398496" cy="379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I.</a:t>
            </a:r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数据增强</a:t>
            </a: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79B4FD65-FA80-FFE8-D24E-90C6221808E6}"/>
              </a:ext>
            </a:extLst>
          </p:cNvPr>
          <p:cNvSpPr/>
          <p:nvPr/>
        </p:nvSpPr>
        <p:spPr>
          <a:xfrm>
            <a:off x="7316517" y="4770096"/>
            <a:ext cx="1398496" cy="379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III</a:t>
            </a:r>
            <a:r>
              <a:rPr lang="en-US" altLang="zh-CN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数据改写</a:t>
            </a:r>
          </a:p>
        </p:txBody>
      </p:sp>
      <p:pic>
        <p:nvPicPr>
          <p:cNvPr id="226" name="图片 225">
            <a:extLst>
              <a:ext uri="{FF2B5EF4-FFF2-40B4-BE49-F238E27FC236}">
                <a16:creationId xmlns:a16="http://schemas.microsoft.com/office/drawing/2014/main" id="{C933C076-D8B5-C045-D715-DBE1D7025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4" y="3283327"/>
            <a:ext cx="454364" cy="774852"/>
          </a:xfrm>
          <a:prstGeom prst="rect">
            <a:avLst/>
          </a:prstGeom>
        </p:spPr>
      </p:pic>
      <p:pic>
        <p:nvPicPr>
          <p:cNvPr id="229" name="图片 228">
            <a:extLst>
              <a:ext uri="{FF2B5EF4-FFF2-40B4-BE49-F238E27FC236}">
                <a16:creationId xmlns:a16="http://schemas.microsoft.com/office/drawing/2014/main" id="{F59F0ECC-73AB-94B5-FC00-0DFCA9469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57" y="3269825"/>
            <a:ext cx="454364" cy="774852"/>
          </a:xfrm>
          <a:prstGeom prst="rect">
            <a:avLst/>
          </a:prstGeom>
        </p:spPr>
      </p:pic>
      <p:pic>
        <p:nvPicPr>
          <p:cNvPr id="230" name="图片 229">
            <a:extLst>
              <a:ext uri="{FF2B5EF4-FFF2-40B4-BE49-F238E27FC236}">
                <a16:creationId xmlns:a16="http://schemas.microsoft.com/office/drawing/2014/main" id="{39D771E2-DFE1-B5D9-A036-2D6707D4CB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94" y="3262745"/>
            <a:ext cx="454364" cy="774852"/>
          </a:xfrm>
          <a:prstGeom prst="rect">
            <a:avLst/>
          </a:prstGeom>
        </p:spPr>
      </p:pic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912D3644-B4CB-3311-0EA2-E4B2C13BE59D}"/>
              </a:ext>
            </a:extLst>
          </p:cNvPr>
          <p:cNvCxnSpPr>
            <a:cxnSpLocks/>
            <a:stCxn id="33" idx="3"/>
            <a:endCxn id="244" idx="1"/>
          </p:cNvCxnSpPr>
          <p:nvPr/>
        </p:nvCxnSpPr>
        <p:spPr>
          <a:xfrm>
            <a:off x="7082971" y="3416635"/>
            <a:ext cx="514100" cy="3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矩形 243">
            <a:extLst>
              <a:ext uri="{FF2B5EF4-FFF2-40B4-BE49-F238E27FC236}">
                <a16:creationId xmlns:a16="http://schemas.microsoft.com/office/drawing/2014/main" id="{FBAE12E7-743D-7B4C-1894-1622F13F75CE}"/>
              </a:ext>
            </a:extLst>
          </p:cNvPr>
          <p:cNvSpPr/>
          <p:nvPr/>
        </p:nvSpPr>
        <p:spPr>
          <a:xfrm>
            <a:off x="7597071" y="2795352"/>
            <a:ext cx="744666" cy="12493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7860A481-6DD4-744A-E5AE-D0809E78F023}"/>
              </a:ext>
            </a:extLst>
          </p:cNvPr>
          <p:cNvSpPr/>
          <p:nvPr/>
        </p:nvSpPr>
        <p:spPr>
          <a:xfrm>
            <a:off x="7800706" y="2975975"/>
            <a:ext cx="744666" cy="12493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低质量数据</a:t>
            </a: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1B03F142-15CC-3F23-53E8-29856C94E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45" y="2525860"/>
            <a:ext cx="475763" cy="475763"/>
          </a:xfrm>
          <a:prstGeom prst="rect">
            <a:avLst/>
          </a:prstGeom>
        </p:spPr>
      </p:pic>
      <p:cxnSp>
        <p:nvCxnSpPr>
          <p:cNvPr id="260" name="直接连接符 259">
            <a:extLst>
              <a:ext uri="{FF2B5EF4-FFF2-40B4-BE49-F238E27FC236}">
                <a16:creationId xmlns:a16="http://schemas.microsoft.com/office/drawing/2014/main" id="{1A460D60-AE5F-E863-D0A5-2E514F9C1655}"/>
              </a:ext>
            </a:extLst>
          </p:cNvPr>
          <p:cNvCxnSpPr>
            <a:cxnSpLocks/>
            <a:stCxn id="183" idx="5"/>
            <a:endCxn id="180" idx="7"/>
          </p:cNvCxnSpPr>
          <p:nvPr/>
        </p:nvCxnSpPr>
        <p:spPr>
          <a:xfrm>
            <a:off x="9619969" y="1208700"/>
            <a:ext cx="140473" cy="55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>
            <a:extLst>
              <a:ext uri="{FF2B5EF4-FFF2-40B4-BE49-F238E27FC236}">
                <a16:creationId xmlns:a16="http://schemas.microsoft.com/office/drawing/2014/main" id="{60CDBCEB-07E1-42F1-EE98-E94F27BAC8C5}"/>
              </a:ext>
            </a:extLst>
          </p:cNvPr>
          <p:cNvCxnSpPr>
            <a:cxnSpLocks/>
            <a:stCxn id="179" idx="3"/>
            <a:endCxn id="180" idx="7"/>
          </p:cNvCxnSpPr>
          <p:nvPr/>
        </p:nvCxnSpPr>
        <p:spPr>
          <a:xfrm>
            <a:off x="9759938" y="1453822"/>
            <a:ext cx="504" cy="31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>
            <a:extLst>
              <a:ext uri="{FF2B5EF4-FFF2-40B4-BE49-F238E27FC236}">
                <a16:creationId xmlns:a16="http://schemas.microsoft.com/office/drawing/2014/main" id="{939D727B-37AD-9994-5C07-7D637EB05014}"/>
              </a:ext>
            </a:extLst>
          </p:cNvPr>
          <p:cNvCxnSpPr>
            <a:cxnSpLocks/>
            <a:stCxn id="182" idx="4"/>
            <a:endCxn id="181" idx="1"/>
          </p:cNvCxnSpPr>
          <p:nvPr/>
        </p:nvCxnSpPr>
        <p:spPr>
          <a:xfrm flipH="1">
            <a:off x="10306163" y="1555344"/>
            <a:ext cx="53162" cy="315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>
            <a:extLst>
              <a:ext uri="{FF2B5EF4-FFF2-40B4-BE49-F238E27FC236}">
                <a16:creationId xmlns:a16="http://schemas.microsoft.com/office/drawing/2014/main" id="{15D4D88D-6599-94D7-48BC-F9A52684BB3A}"/>
              </a:ext>
            </a:extLst>
          </p:cNvPr>
          <p:cNvCxnSpPr>
            <a:cxnSpLocks/>
            <a:stCxn id="178" idx="6"/>
            <a:endCxn id="181" idx="1"/>
          </p:cNvCxnSpPr>
          <p:nvPr/>
        </p:nvCxnSpPr>
        <p:spPr>
          <a:xfrm>
            <a:off x="10210665" y="1625130"/>
            <a:ext cx="95498" cy="24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DB4D5313-E0D6-4246-C134-2CAC47397C72}"/>
              </a:ext>
            </a:extLst>
          </p:cNvPr>
          <p:cNvCxnSpPr>
            <a:cxnSpLocks/>
            <a:stCxn id="183" idx="5"/>
            <a:endCxn id="179" idx="1"/>
          </p:cNvCxnSpPr>
          <p:nvPr/>
        </p:nvCxnSpPr>
        <p:spPr>
          <a:xfrm>
            <a:off x="9619969" y="1208700"/>
            <a:ext cx="139969" cy="7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0E999685-DC53-0910-F9FA-D4FA303116C7}"/>
              </a:ext>
            </a:extLst>
          </p:cNvPr>
          <p:cNvCxnSpPr>
            <a:cxnSpLocks/>
            <a:stCxn id="184" idx="4"/>
            <a:endCxn id="185" idx="2"/>
          </p:cNvCxnSpPr>
          <p:nvPr/>
        </p:nvCxnSpPr>
        <p:spPr>
          <a:xfrm>
            <a:off x="10070385" y="992508"/>
            <a:ext cx="250487" cy="52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2A859F3D-76F5-19C2-2907-6D8ADC929013}"/>
              </a:ext>
            </a:extLst>
          </p:cNvPr>
          <p:cNvCxnSpPr>
            <a:cxnSpLocks/>
            <a:stCxn id="178" idx="1"/>
            <a:endCxn id="180" idx="7"/>
          </p:cNvCxnSpPr>
          <p:nvPr/>
        </p:nvCxnSpPr>
        <p:spPr>
          <a:xfrm flipH="1">
            <a:off x="9760442" y="1542502"/>
            <a:ext cx="242665" cy="22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DFF0A941-2EC2-A80A-0FC2-38112448A592}"/>
              </a:ext>
            </a:extLst>
          </p:cNvPr>
          <p:cNvCxnSpPr>
            <a:cxnSpLocks/>
            <a:stCxn id="184" idx="4"/>
            <a:endCxn id="183" idx="5"/>
          </p:cNvCxnSpPr>
          <p:nvPr/>
        </p:nvCxnSpPr>
        <p:spPr>
          <a:xfrm flipH="1">
            <a:off x="9619969" y="992508"/>
            <a:ext cx="450416" cy="216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>
            <a:extLst>
              <a:ext uri="{FF2B5EF4-FFF2-40B4-BE49-F238E27FC236}">
                <a16:creationId xmlns:a16="http://schemas.microsoft.com/office/drawing/2014/main" id="{3BE026E8-C40B-A965-85B8-0D6A32DB91FF}"/>
              </a:ext>
            </a:extLst>
          </p:cNvPr>
          <p:cNvCxnSpPr>
            <a:cxnSpLocks/>
            <a:stCxn id="182" idx="4"/>
            <a:endCxn id="178" idx="6"/>
          </p:cNvCxnSpPr>
          <p:nvPr/>
        </p:nvCxnSpPr>
        <p:spPr>
          <a:xfrm flipH="1">
            <a:off x="10210665" y="1555344"/>
            <a:ext cx="148660" cy="69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>
            <a:extLst>
              <a:ext uri="{FF2B5EF4-FFF2-40B4-BE49-F238E27FC236}">
                <a16:creationId xmlns:a16="http://schemas.microsoft.com/office/drawing/2014/main" id="{439DEE73-DE0D-6E9B-2E5F-A340F2DDFCEF}"/>
              </a:ext>
            </a:extLst>
          </p:cNvPr>
          <p:cNvCxnSpPr>
            <a:cxnSpLocks/>
            <a:stCxn id="181" idx="1"/>
            <a:endCxn id="180" idx="7"/>
          </p:cNvCxnSpPr>
          <p:nvPr/>
        </p:nvCxnSpPr>
        <p:spPr>
          <a:xfrm flipH="1" flipV="1">
            <a:off x="9760442" y="1767671"/>
            <a:ext cx="545721" cy="10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0C040EDD-0C47-325D-1120-C60FADBCEC74}"/>
              </a:ext>
            </a:extLst>
          </p:cNvPr>
          <p:cNvCxnSpPr>
            <a:cxnSpLocks/>
            <a:stCxn id="184" idx="4"/>
            <a:endCxn id="179" idx="7"/>
          </p:cNvCxnSpPr>
          <p:nvPr/>
        </p:nvCxnSpPr>
        <p:spPr>
          <a:xfrm flipH="1">
            <a:off x="9931885" y="992508"/>
            <a:ext cx="138500" cy="296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>
            <a:extLst>
              <a:ext uri="{FF2B5EF4-FFF2-40B4-BE49-F238E27FC236}">
                <a16:creationId xmlns:a16="http://schemas.microsoft.com/office/drawing/2014/main" id="{6982F39F-431C-A491-881B-1421B9447914}"/>
              </a:ext>
            </a:extLst>
          </p:cNvPr>
          <p:cNvCxnSpPr>
            <a:cxnSpLocks/>
            <a:stCxn id="185" idx="2"/>
            <a:endCxn id="179" idx="7"/>
          </p:cNvCxnSpPr>
          <p:nvPr/>
        </p:nvCxnSpPr>
        <p:spPr>
          <a:xfrm flipH="1">
            <a:off x="9931885" y="1045218"/>
            <a:ext cx="388987" cy="243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>
            <a:extLst>
              <a:ext uri="{FF2B5EF4-FFF2-40B4-BE49-F238E27FC236}">
                <a16:creationId xmlns:a16="http://schemas.microsoft.com/office/drawing/2014/main" id="{9E9035DF-12D0-3D91-B17B-32D83F6D411F}"/>
              </a:ext>
            </a:extLst>
          </p:cNvPr>
          <p:cNvCxnSpPr>
            <a:cxnSpLocks/>
            <a:stCxn id="185" idx="4"/>
            <a:endCxn id="182" idx="0"/>
          </p:cNvCxnSpPr>
          <p:nvPr/>
        </p:nvCxnSpPr>
        <p:spPr>
          <a:xfrm flipH="1">
            <a:off x="10359325" y="1162071"/>
            <a:ext cx="83132" cy="15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>
            <a:extLst>
              <a:ext uri="{FF2B5EF4-FFF2-40B4-BE49-F238E27FC236}">
                <a16:creationId xmlns:a16="http://schemas.microsoft.com/office/drawing/2014/main" id="{44A20056-38BB-DD75-0633-9392EFDAAE95}"/>
              </a:ext>
            </a:extLst>
          </p:cNvPr>
          <p:cNvCxnSpPr>
            <a:cxnSpLocks/>
            <a:stCxn id="178" idx="1"/>
            <a:endCxn id="179" idx="5"/>
          </p:cNvCxnSpPr>
          <p:nvPr/>
        </p:nvCxnSpPr>
        <p:spPr>
          <a:xfrm flipH="1" flipV="1">
            <a:off x="9931885" y="1453822"/>
            <a:ext cx="71222" cy="8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>
            <a:extLst>
              <a:ext uri="{FF2B5EF4-FFF2-40B4-BE49-F238E27FC236}">
                <a16:creationId xmlns:a16="http://schemas.microsoft.com/office/drawing/2014/main" id="{981518AB-E3C2-A4FC-C29F-B464946C4F08}"/>
              </a:ext>
            </a:extLst>
          </p:cNvPr>
          <p:cNvCxnSpPr>
            <a:stCxn id="179" idx="0"/>
            <a:endCxn id="182" idx="0"/>
          </p:cNvCxnSpPr>
          <p:nvPr/>
        </p:nvCxnSpPr>
        <p:spPr>
          <a:xfrm>
            <a:off x="9845912" y="1254341"/>
            <a:ext cx="513413" cy="6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1" name="图片 330">
            <a:extLst>
              <a:ext uri="{FF2B5EF4-FFF2-40B4-BE49-F238E27FC236}">
                <a16:creationId xmlns:a16="http://schemas.microsoft.com/office/drawing/2014/main" id="{CD23465F-885D-5AB8-0576-4692D3A9A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05" y="1545665"/>
            <a:ext cx="867907" cy="212790"/>
          </a:xfrm>
          <a:prstGeom prst="rect">
            <a:avLst/>
          </a:prstGeom>
        </p:spPr>
      </p:pic>
      <p:sp>
        <p:nvSpPr>
          <p:cNvPr id="332" name="文本框 331">
            <a:extLst>
              <a:ext uri="{FF2B5EF4-FFF2-40B4-BE49-F238E27FC236}">
                <a16:creationId xmlns:a16="http://schemas.microsoft.com/office/drawing/2014/main" id="{6C297B30-FB5D-3E00-0F78-4C25E04A4F83}"/>
              </a:ext>
            </a:extLst>
          </p:cNvPr>
          <p:cNvSpPr txBox="1"/>
          <p:nvPr/>
        </p:nvSpPr>
        <p:spPr>
          <a:xfrm>
            <a:off x="8735293" y="10831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训练</a:t>
            </a:r>
          </a:p>
        </p:txBody>
      </p:sp>
      <p:pic>
        <p:nvPicPr>
          <p:cNvPr id="345" name="图片 344">
            <a:extLst>
              <a:ext uri="{FF2B5EF4-FFF2-40B4-BE49-F238E27FC236}">
                <a16:creationId xmlns:a16="http://schemas.microsoft.com/office/drawing/2014/main" id="{322BFEA8-3886-3855-85DA-D6E2D473B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4688" y="3381035"/>
            <a:ext cx="71765" cy="71198"/>
          </a:xfrm>
          <a:prstGeom prst="rect">
            <a:avLst/>
          </a:prstGeom>
        </p:spPr>
      </p:pic>
      <p:pic>
        <p:nvPicPr>
          <p:cNvPr id="346" name="图片 345">
            <a:extLst>
              <a:ext uri="{FF2B5EF4-FFF2-40B4-BE49-F238E27FC236}">
                <a16:creationId xmlns:a16="http://schemas.microsoft.com/office/drawing/2014/main" id="{AE9C7893-7E4B-D4FE-E0DE-97F957F00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9143" y="3381035"/>
            <a:ext cx="71724" cy="71157"/>
          </a:xfrm>
          <a:prstGeom prst="rect">
            <a:avLst/>
          </a:prstGeom>
        </p:spPr>
      </p:pic>
      <p:pic>
        <p:nvPicPr>
          <p:cNvPr id="352" name="图片 351">
            <a:extLst>
              <a:ext uri="{FF2B5EF4-FFF2-40B4-BE49-F238E27FC236}">
                <a16:creationId xmlns:a16="http://schemas.microsoft.com/office/drawing/2014/main" id="{5FBA9AF1-4567-184B-3609-4EFEBBA1BF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72" y="4123304"/>
            <a:ext cx="312785" cy="31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B3CEFE1F-7C9F-7C44-0BA7-27F236A280CE}"/>
              </a:ext>
            </a:extLst>
          </p:cNvPr>
          <p:cNvSpPr/>
          <p:nvPr/>
        </p:nvSpPr>
        <p:spPr>
          <a:xfrm>
            <a:off x="1325091" y="999133"/>
            <a:ext cx="9978887" cy="2804241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82B728-ABE6-E358-2704-911426815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99376"/>
            <a:ext cx="1815485" cy="25714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E67892-F019-74E0-34EE-A771FE55F0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485" y="1326301"/>
            <a:ext cx="7964493" cy="4032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F27C62-4E52-4DAA-9EE5-2B60365B2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485" y="1626949"/>
            <a:ext cx="7452714" cy="3965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30F7AFA-4C91-28A2-A41B-A5E5D7A09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85" y="1923272"/>
            <a:ext cx="7235925" cy="36115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C81A94A-CF1E-1328-9E41-A2D30FE9A0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39485" y="2188780"/>
            <a:ext cx="7733884" cy="38335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8DF0A8E-1659-B24D-FD70-C96DE9981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85" y="2526974"/>
            <a:ext cx="4386532" cy="29415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F07ED604-40DA-4DE7-A748-A5FC7BFD29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42" y="3210103"/>
            <a:ext cx="908316" cy="22201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6884FFD-2D2E-38DF-3102-CEB24A7C6D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0062" y="3127915"/>
            <a:ext cx="6626015" cy="3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D4E53271-5B21-9FAC-FE6C-5F35A3A628ED}"/>
              </a:ext>
            </a:extLst>
          </p:cNvPr>
          <p:cNvSpPr/>
          <p:nvPr/>
        </p:nvSpPr>
        <p:spPr>
          <a:xfrm>
            <a:off x="888022" y="1085732"/>
            <a:ext cx="10779616" cy="2888974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57E98F6-0525-E7F4-4752-961A2AFE0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2" y="1504027"/>
            <a:ext cx="2266281" cy="1884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69CA6E-4911-414E-3196-E0A844BA6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7892" y="1419772"/>
            <a:ext cx="7466086" cy="3668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F1AB874-6131-F9B6-097D-28977ED71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92" y="1685666"/>
            <a:ext cx="7397019" cy="3668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A5A48C-BBFB-73A8-6666-F513DA732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867" y="2064139"/>
            <a:ext cx="316246" cy="4571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6DB52EE-6C72-6F63-7450-C2D5E74B0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311" y="2530219"/>
            <a:ext cx="2562162" cy="1997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D257669-1CF1-8132-DA2B-F4B2F33234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2235" y="2433104"/>
            <a:ext cx="7391362" cy="36684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EAC082B-E52C-4655-006C-9B5512F59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35" y="2704811"/>
            <a:ext cx="5795493" cy="34134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6D4232E-CBFA-6E05-398A-40E8117F8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8704" y="3365609"/>
            <a:ext cx="2105769" cy="19359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8FC6509-614A-F453-14E8-AE41EB5FD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2944" y="3293886"/>
            <a:ext cx="7616323" cy="36684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A86DFE7-ED4B-555D-8545-AFCD08401184}"/>
              </a:ext>
            </a:extLst>
          </p:cNvPr>
          <p:cNvSpPr/>
          <p:nvPr/>
        </p:nvSpPr>
        <p:spPr>
          <a:xfrm>
            <a:off x="1172311" y="1313645"/>
            <a:ext cx="10246956" cy="94782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869FA0-E044-798A-415B-DBCE6D7A4A7E}"/>
              </a:ext>
            </a:extLst>
          </p:cNvPr>
          <p:cNvSpPr/>
          <p:nvPr/>
        </p:nvSpPr>
        <p:spPr>
          <a:xfrm>
            <a:off x="1172311" y="2401572"/>
            <a:ext cx="10246956" cy="69233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E05AA28-8422-2463-4110-4B058CB49964}"/>
              </a:ext>
            </a:extLst>
          </p:cNvPr>
          <p:cNvSpPr/>
          <p:nvPr/>
        </p:nvSpPr>
        <p:spPr>
          <a:xfrm>
            <a:off x="1172310" y="3249223"/>
            <a:ext cx="10246956" cy="4112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49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3D452910-0F26-1C16-D962-28556CE60677}"/>
              </a:ext>
            </a:extLst>
          </p:cNvPr>
          <p:cNvSpPr/>
          <p:nvPr/>
        </p:nvSpPr>
        <p:spPr>
          <a:xfrm>
            <a:off x="-348421" y="596335"/>
            <a:ext cx="12763149" cy="1067365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B2D963-8460-1EB6-ED1F-C4D4492B4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806"/>
            <a:ext cx="1744519" cy="2470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D4AA57-B061-BE17-569A-1761CE828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5803" y="675122"/>
            <a:ext cx="10174619" cy="4217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FF6085-E2A0-B8DF-2FC5-77C5DE76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1014" y="903973"/>
            <a:ext cx="10181561" cy="4369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3DFED0-D89B-701E-5739-68640BBEB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8794" y="1249520"/>
            <a:ext cx="1774124" cy="221708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F73371E-BEAE-480A-611B-EADF1C17D523}"/>
              </a:ext>
            </a:extLst>
          </p:cNvPr>
          <p:cNvSpPr/>
          <p:nvPr/>
        </p:nvSpPr>
        <p:spPr>
          <a:xfrm>
            <a:off x="-348420" y="1902606"/>
            <a:ext cx="4136756" cy="4393955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52A4258-19E5-09B8-357D-503EE927BA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08" y="2258626"/>
            <a:ext cx="1301632" cy="19795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125C41D-5EDB-561A-C893-8BE880BBE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7719" y="2265158"/>
            <a:ext cx="1962150" cy="1832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966D733-994F-B1EB-75E9-5FFB523A70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09" y="2448438"/>
            <a:ext cx="2105471" cy="19111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398E1CE-EF0C-65C2-6CB7-89FDFFA07B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100" y="3279911"/>
            <a:ext cx="1089759" cy="19088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9CE02A8-2CAB-8FFA-742B-0AF6FBE38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772" y="3279911"/>
            <a:ext cx="1962150" cy="18328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345999-CBFF-0208-4715-567BF7AC33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2" y="3459305"/>
            <a:ext cx="2105471" cy="1911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7A38313-3AB8-CC19-1430-939B7D9889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1" y="3655406"/>
            <a:ext cx="2235200" cy="17970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1F7FCE4-41B0-4692-1685-B0E9207685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5772" y="3859324"/>
            <a:ext cx="2257871" cy="18423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604F518-D6DE-3119-2239-E19A598F0F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2" y="4037169"/>
            <a:ext cx="806295" cy="145187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D6D134A-CE4E-0377-F512-AF9CF1096A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7138" y="4411313"/>
            <a:ext cx="1479562" cy="197198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8EC8201-95E3-4511-61F4-EF5017E246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108" y="4421991"/>
            <a:ext cx="2105471" cy="18049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668C815-0FC6-DAC9-F894-BC8A14D597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08" y="4632467"/>
            <a:ext cx="1479562" cy="17298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E80E880-B165-D808-889E-23280C3978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54" y="5228256"/>
            <a:ext cx="1233570" cy="194606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6B0A53B5-DFD2-7AB3-C3FC-EA876EFD94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667" y="5253589"/>
            <a:ext cx="2105471" cy="180499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18DB235-42B9-1E47-597D-20E3149C13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05" y="5463605"/>
            <a:ext cx="2275667" cy="18049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BED59E7-CDEE-5E26-936D-71EED1A800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0" y="5673620"/>
            <a:ext cx="2321556" cy="174798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FA385AD4-BDD6-137A-1B81-CFD1215CA8A2}"/>
              </a:ext>
            </a:extLst>
          </p:cNvPr>
          <p:cNvSpPr/>
          <p:nvPr/>
        </p:nvSpPr>
        <p:spPr>
          <a:xfrm>
            <a:off x="-348421" y="4172078"/>
            <a:ext cx="4136755" cy="17672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3481099B-153F-D995-249B-10A0B8092B5C}"/>
              </a:ext>
            </a:extLst>
          </p:cNvPr>
          <p:cNvSpPr/>
          <p:nvPr/>
        </p:nvSpPr>
        <p:spPr>
          <a:xfrm>
            <a:off x="3951636" y="1902606"/>
            <a:ext cx="4140020" cy="4393956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C3D65229-E6E2-C750-3D3F-37210843DCC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1332" y="2258626"/>
            <a:ext cx="1297254" cy="19795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B4CB24B5-1010-202D-C341-D16549AB3F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3112" y="3289558"/>
            <a:ext cx="1123511" cy="197958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87477F2F-B8E9-E7D8-B2BA-C7EDCC4AB1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18" y="4410932"/>
            <a:ext cx="1479562" cy="197959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998F8311-F299-7BBB-2184-195E8D390AB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16" y="5205693"/>
            <a:ext cx="1233570" cy="195881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30742648-25D5-295C-AFA9-EA99B64F7B1D}"/>
              </a:ext>
            </a:extLst>
          </p:cNvPr>
          <p:cNvSpPr/>
          <p:nvPr/>
        </p:nvSpPr>
        <p:spPr>
          <a:xfrm>
            <a:off x="3951636" y="4182151"/>
            <a:ext cx="4136756" cy="1777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08F7A318-636C-47E9-7448-0A10916CC57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78" y="2265158"/>
            <a:ext cx="2287218" cy="18328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A7A55A73-F19A-1B9A-58E4-213F14C7C2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6720" y="3470793"/>
            <a:ext cx="2287218" cy="189098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C86A1EC-7315-0C49-8224-447D606CF5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86" y="3293763"/>
            <a:ext cx="2287218" cy="18328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D9230969-F747-C6EE-C5D3-A7812EA2C4F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86" y="3670266"/>
            <a:ext cx="2108584" cy="190172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DC6F9967-EF96-C24D-E67C-37732AD3582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20" y="3869398"/>
            <a:ext cx="787400" cy="130586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D2336BA8-7693-8FA3-F1CC-68579124436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3" y="4421057"/>
            <a:ext cx="2257871" cy="177708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75610424-6AD7-E261-CB38-41B7ED0251C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3" y="5199719"/>
            <a:ext cx="2156154" cy="177708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FC9ED624-BE25-C3D0-8BFF-B0713FF3D65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3" y="5394963"/>
            <a:ext cx="2142668" cy="150353"/>
          </a:xfrm>
          <a:prstGeom prst="rect">
            <a:avLst/>
          </a:prstGeom>
        </p:spPr>
      </p:pic>
      <p:sp>
        <p:nvSpPr>
          <p:cNvPr id="86" name="矩形: 圆角 85">
            <a:extLst>
              <a:ext uri="{FF2B5EF4-FFF2-40B4-BE49-F238E27FC236}">
                <a16:creationId xmlns:a16="http://schemas.microsoft.com/office/drawing/2014/main" id="{6511D03B-28BF-F62E-DED2-50621553E0DB}"/>
              </a:ext>
            </a:extLst>
          </p:cNvPr>
          <p:cNvSpPr/>
          <p:nvPr/>
        </p:nvSpPr>
        <p:spPr>
          <a:xfrm>
            <a:off x="8274707" y="1902606"/>
            <a:ext cx="4140021" cy="4393957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47A57077-507A-53FE-C96A-524E80E99FC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4999" y="2258628"/>
            <a:ext cx="1203857" cy="197958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523051C0-1D51-94B4-1723-03F5CE03991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1843" y="3319016"/>
            <a:ext cx="1040962" cy="197958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A5A3718A-EFC9-7340-91DB-1802854D76F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03161" y="4410933"/>
            <a:ext cx="1359644" cy="195881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A14CD28C-F20E-6CD7-F740-035DA133269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73888" y="5226981"/>
            <a:ext cx="1144264" cy="195881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86D3682C-F892-8423-987E-31646DE051A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48" y="2267669"/>
            <a:ext cx="2320367" cy="178259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BA8D2B40-BC08-FA7C-1A56-1713327DF89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848" y="2454056"/>
            <a:ext cx="2320367" cy="187355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1ABB79D-832F-7965-924F-7EBEC97794E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48" y="2655450"/>
            <a:ext cx="2391410" cy="189969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E5A1D01F-4114-166E-D37D-2162E28263D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47" y="2834006"/>
            <a:ext cx="2485977" cy="188896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AA99F8BC-9DEE-05A2-4215-8435DCB7D6C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075" y="3020377"/>
            <a:ext cx="620330" cy="118671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1B65030F-8DD6-3254-F2BB-0812EB7BACD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848" y="3477043"/>
            <a:ext cx="2320367" cy="187355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1122128F-3BCF-4CE2-02FB-642885229D2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48" y="3678437"/>
            <a:ext cx="2391410" cy="189969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B088B654-EF9A-7149-3752-2CCA2DEBEF9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47" y="3856993"/>
            <a:ext cx="2485977" cy="188896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B93D4596-247B-8A37-5144-EF833FCD685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075" y="4052648"/>
            <a:ext cx="654256" cy="125161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5BED4B76-1CB6-5553-8F94-986C9345C7D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09912" y="3309703"/>
            <a:ext cx="2320367" cy="176942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8694B7CA-26C4-87D5-CFBA-B5D034C79E0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52" y="4383884"/>
            <a:ext cx="2463039" cy="203001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5605120B-61CB-D2A5-7FC4-F52BBE957D1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2795" y="4586885"/>
            <a:ext cx="2320367" cy="187355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8074A558-F86C-658B-B468-CDFF5F86F41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795" y="4788279"/>
            <a:ext cx="2391410" cy="189969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4693A7C7-7CD8-6D8E-6E82-8B5C12DCC9B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795" y="4995241"/>
            <a:ext cx="1227263" cy="166840"/>
          </a:xfrm>
          <a:prstGeom prst="rect">
            <a:avLst/>
          </a:prstGeom>
        </p:spPr>
      </p:pic>
      <p:pic>
        <p:nvPicPr>
          <p:cNvPr id="114" name="图片 113">
            <a:extLst>
              <a:ext uri="{FF2B5EF4-FFF2-40B4-BE49-F238E27FC236}">
                <a16:creationId xmlns:a16="http://schemas.microsoft.com/office/drawing/2014/main" id="{515B5A4C-5502-3687-6772-871D862973F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7383" y="5205693"/>
            <a:ext cx="2463039" cy="201744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CA9FFC73-50E8-995C-E2B3-56491174075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4626" y="5408066"/>
            <a:ext cx="2320367" cy="187355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C15A6F7B-1834-1276-4356-0053BF5E11C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26" y="5609460"/>
            <a:ext cx="2391410" cy="189969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992631B6-1938-261F-9DB9-4EA72F11311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26" y="5816422"/>
            <a:ext cx="1227263" cy="166840"/>
          </a:xfrm>
          <a:prstGeom prst="rect">
            <a:avLst/>
          </a:prstGeom>
        </p:spPr>
      </p:pic>
      <p:sp>
        <p:nvSpPr>
          <p:cNvPr id="118" name="矩形 117">
            <a:extLst>
              <a:ext uri="{FF2B5EF4-FFF2-40B4-BE49-F238E27FC236}">
                <a16:creationId xmlns:a16="http://schemas.microsoft.com/office/drawing/2014/main" id="{28DA5065-92C4-73AB-E39A-481EA0415F65}"/>
              </a:ext>
            </a:extLst>
          </p:cNvPr>
          <p:cNvSpPr/>
          <p:nvPr/>
        </p:nvSpPr>
        <p:spPr>
          <a:xfrm>
            <a:off x="8302758" y="4181732"/>
            <a:ext cx="4111970" cy="1777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: 圆角 118">
            <a:extLst>
              <a:ext uri="{FF2B5EF4-FFF2-40B4-BE49-F238E27FC236}">
                <a16:creationId xmlns:a16="http://schemas.microsoft.com/office/drawing/2014/main" id="{43295AAC-1E2C-0D3F-3AEF-108ED9F73959}"/>
              </a:ext>
            </a:extLst>
          </p:cNvPr>
          <p:cNvSpPr/>
          <p:nvPr/>
        </p:nvSpPr>
        <p:spPr>
          <a:xfrm>
            <a:off x="-348421" y="6583362"/>
            <a:ext cx="12763149" cy="872029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3F511EB5-FEB3-DB3C-A910-A8E6A6E00DA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6" y="6782307"/>
            <a:ext cx="944204" cy="230789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3B92FBE0-6956-E589-B160-529851E5196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8862" y="6687506"/>
            <a:ext cx="9973138" cy="438463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C2B7896F-B372-6536-3C84-65AFA39C9DA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37" y="7053666"/>
            <a:ext cx="4065557" cy="3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70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33</Words>
  <Application>Microsoft Office PowerPoint</Application>
  <PresentationFormat>宽屏</PresentationFormat>
  <Paragraphs>14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楷体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王文朗</dc:creator>
  <cp:lastModifiedBy>王文朗</cp:lastModifiedBy>
  <cp:revision>47</cp:revision>
  <dcterms:created xsi:type="dcterms:W3CDTF">2025-03-19T01:09:50Z</dcterms:created>
  <dcterms:modified xsi:type="dcterms:W3CDTF">2025-03-21T07:39:35Z</dcterms:modified>
</cp:coreProperties>
</file>